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0" d="100"/>
          <a:sy n="100" d="100"/>
        </p:scale>
        <p:origin x="-29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1026" name="Picture 2"/>
          <p:cNvPicPr>
            <a:picLocks noChangeAspect="1" noChangeArrowheads="1"/>
          </p:cNvPicPr>
          <p:nvPr/>
        </p:nvPicPr>
        <p:blipFill>
          <a:blip r:embed="rId2" cstate="print"/>
          <a:srcRect/>
          <a:stretch>
            <a:fillRect/>
          </a:stretch>
        </p:blipFill>
        <p:spPr bwMode="auto">
          <a:xfrm>
            <a:off x="0" y="1"/>
            <a:ext cx="9144000" cy="6857999"/>
          </a:xfrm>
          <a:prstGeom prst="rect">
            <a:avLst/>
          </a:prstGeom>
          <a:noFill/>
          <a:ln w="9525">
            <a:noFill/>
            <a:miter lim="800000"/>
            <a:headEnd/>
            <a:tailEnd/>
          </a:ln>
          <a:effectLst/>
        </p:spPr>
      </p:pic>
      <p:sp>
        <p:nvSpPr>
          <p:cNvPr id="5" name="Rectangle 4"/>
          <p:cNvSpPr/>
          <p:nvPr/>
        </p:nvSpPr>
        <p:spPr>
          <a:xfrm>
            <a:off x="685800" y="381000"/>
            <a:ext cx="8229600" cy="6691907"/>
          </a:xfrm>
          <a:prstGeom prst="rect">
            <a:avLst/>
          </a:prstGeom>
        </p:spPr>
        <p:txBody>
          <a:bodyPr wrap="square">
            <a:spAutoFit/>
          </a:bodyPr>
          <a:lstStyle/>
          <a:p>
            <a:r>
              <a:rPr lang="vi-VN" dirty="0" smtClean="0"/>
              <a:t>Bărbierul ajuns lider: "Îmi pare rău, dar nu vreau să fiu împărat, nu e treaba mea. Nu vreau să conduc sau să cuceresc, aş vrea, dimpotrivă, să-i ajut pe toţi dacă s-ar putea – evreu, arian, negru sau caucazian. Cu toţii vrem să ne ajutăm unii pe alţii, aşa e natura umană. Vrem să trăim din fericirea celorlalţi, nu din suferinţa lor. Nu vrem să ne urâm şi să ne dispreţuim. E loc pentru toţi în lumea asta, iar pământul e bogat şi darnic. Ne-am rătăcit pe drumul unei vieţi care poate fi liberă şi frumoasă. Lăcomia ne-a otrăvit sufletele, a închis lumea cu o baricadă de ură şi ne-a împins în sărăcie şi vărsare de sânge. Alergăm din ce în ce mai repede, dar ne-am închis în noi înşine. Maşinăria abundenţei ne-a lăsat în penurie. Ştiinţa ne-a făcut cinici, inteligenţa – distanţi şi inumani. Gândim prea mult şi simţim prea puţin. Mai mult decât tehnologie, avem nevoie de umanitate. Mai mult decât inteligenţă, avem nevoie de bunăvoinţă şi tandreţe. Fără acestea, viaţa devine potrivnică şi atunci totul e pierdut. Avioanele şi radioul ne-au adus mai aproape. Însăşi natura acestor invenţii ne cere să fim buni, să ne avem ca fraţii, să fim uniţi. Chiar în acest moment vocea mea este auzită de milioane de oameni din toată lumea, milioane de bărbaţi, femei şi copii deznădăjduiţi, victime ale unui sistem care chinuie şi arestează oameni nevinovaţi. Celor care mă aud acum le spun să nu-şi piardă speranţa. Sărăcia care se abate acum asupra noastră e doar efectul trecător al lăcomiei, al amărăciunii oamenilor care se tem de progres. Ura dintre oameni va dispărea, dictatorii vor muri, iar puterea pe care au luat-o de la oameni, va reveni oamenilor. Şi atâta timp cât oamenii vor muri în numele libertăţii, ea, libertatea nu va pieri.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descr="D:\ciprian\Template Cultura Spiritului.jpg"/>
          <p:cNvPicPr>
            <a:picLocks noChangeAspect="1" noChangeArrowheads="1"/>
          </p:cNvPicPr>
          <p:nvPr/>
        </p:nvPicPr>
        <p:blipFill>
          <a:blip r:embed="rId2" cstate="print"/>
          <a:srcRect/>
          <a:stretch>
            <a:fillRect/>
          </a:stretch>
        </p:blipFill>
        <p:spPr bwMode="auto">
          <a:xfrm>
            <a:off x="-3048000" y="-1157288"/>
            <a:ext cx="15240000" cy="9172576"/>
          </a:xfrm>
          <a:prstGeom prst="rect">
            <a:avLst/>
          </a:prstGeom>
          <a:noFill/>
        </p:spPr>
      </p:pic>
      <p:sp>
        <p:nvSpPr>
          <p:cNvPr id="5" name="Rectangle 4"/>
          <p:cNvSpPr/>
          <p:nvPr/>
        </p:nvSpPr>
        <p:spPr>
          <a:xfrm>
            <a:off x="304800" y="-76200"/>
            <a:ext cx="8839200" cy="7017306"/>
          </a:xfrm>
          <a:prstGeom prst="rect">
            <a:avLst/>
          </a:prstGeom>
        </p:spPr>
        <p:txBody>
          <a:bodyPr wrap="square">
            <a:spAutoFit/>
          </a:bodyPr>
          <a:lstStyle/>
          <a:p>
            <a:r>
              <a:rPr lang="vi-VN" dirty="0" smtClean="0"/>
              <a:t>Soldaţi! Nu vă lăsaţi pe mâna brutelor, a celor care vă dispreţuiesc, care vă transformă în sclavi, care au pus stăpânire pe vieţile voastre, care vă spun ce să faceţi, ce să gândiţi şi ce să simţiţi! A celor care vă îndoctrinează şi care vă tratează ca pe nişte animale. Nu vă lăsaţi pradă acestor monştri, acestor oameni-roboţi cu minţi şi inimi mecanizate! Voi nu sunteţi roboţi, nici animale, ci oameni! Aveţi în inimi umanitate! Voi nu purtaţi ură celorlalţi. Doar cei neiubiţi şi inumani urăsc. Soldaţi! Nu luptaţi pentru sclavie, ci pentru libertate! În versetul 17 din Evanghelia după Luca (n.t. versetul 21 Biblia Ortodoxă) scrie: Împărăţia lui Dumnezeu este înăuntrul vostru</a:t>
            </a:r>
            <a:r>
              <a:rPr lang="vi-VN" dirty="0" smtClean="0"/>
              <a:t>", </a:t>
            </a:r>
            <a:r>
              <a:rPr lang="vi-VN" dirty="0" smtClean="0"/>
              <a:t>a tuturor oamenilor, nu al unui grup, nici al unuia singur! Voi, oamenii, sunteţi cei care aveţi puterea să creaţi roboţi, să creaţi fericire! Voi, oamenii, aveţi puterea să faceţi această viaţă să devină liberă şi frumoasă! Să folosim această putere în numele democraţiei, să ne unim în lupta pentru o nouă lume, o lume decentă care va oferi oamenilor şansa să muncească, tinerilor – un viitor şi celor în vârstă, o bătrâneţe sigură. Brutele au ajuns la putere promiţând toate acestea. Dar au minţit, nu şi-au ţinut promisiunea şi nu o vor face niciodată! Dictatorii se eliberează pe sine înrobind oamenii! Să luptăm acum pentru a împlini această promisiune! Să luptăm pentru o lume liberă! Să rupem toate barierele naţionale, să înlăturăm lăcomia, ura şi intoleranţa! Să luptăm pentru o lume raţională, o lume în care ştiinţa şi progresul să aducă fericire oamenilor. Să ne unim întru democraţie! Hannah, mă auzi? Oriunde ai fi, Hannah, priveşte spre cer! Norii se risipesc, soarele răsare din nou. Am ieşit din întuneric la lumină. Ne aşteaptă o lume nouă mai bună, în care oamenii vor lăsa în urmă ura, lăcomia şi cruzimea. Priveşte spre cer, Hannah, sufletul omului a prins aripi şi zboară în sfârşit spre curcubeu, către un viitor glorios. Un viitor al tău, al meu, al nostru tuturor. Priveşte spre cer, Hannah! Priveşte spre cer!" </a:t>
            </a:r>
            <a:endParaRPr lang="en-US" dirty="0" smtClean="0"/>
          </a:p>
          <a:p>
            <a:r>
              <a:rPr lang="vi-VN" dirty="0" smtClean="0"/>
              <a:t>Charlie </a:t>
            </a:r>
            <a:r>
              <a:rPr lang="vi-VN" dirty="0" smtClean="0"/>
              <a:t>Chaplin - </a:t>
            </a:r>
            <a:r>
              <a:rPr lang="vi-VN" dirty="0" smtClean="0"/>
              <a:t>scenariu </a:t>
            </a:r>
            <a:r>
              <a:rPr lang="vi-VN" dirty="0" smtClean="0"/>
              <a:t>şi interpretare "Dictatorul" (7 martie 1941)</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778</Words>
  <Application>Microsoft Office PowerPoint</Application>
  <PresentationFormat>On-screen Show (4:3)</PresentationFormat>
  <Paragraphs>3</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Slide 1</vt:lpstr>
      <vt:lpstr>Slide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Sofia</dc:creator>
  <cp:lastModifiedBy>Sofia</cp:lastModifiedBy>
  <cp:revision>1</cp:revision>
  <dcterms:created xsi:type="dcterms:W3CDTF">2006-08-16T00:00:00Z</dcterms:created>
  <dcterms:modified xsi:type="dcterms:W3CDTF">2016-02-04T08:06:16Z</dcterms:modified>
</cp:coreProperties>
</file>